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2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0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5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38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13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0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9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51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19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2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89DDC-BB3C-4AEB-A0C9-DEF52102E1D3}" type="datetimeFigureOut">
              <a:rPr lang="en-US" smtClean="0"/>
              <a:t>4/4/2015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E3392-4B87-4BF5-9FEB-786F3AE41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Uploading Files to the Remote Server</a:t>
            </a:r>
          </a:p>
          <a:p>
            <a:r>
              <a:rPr lang="en-US" dirty="0" smtClean="0"/>
              <a:t>Using Win_SCP Portable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515" y="2094035"/>
            <a:ext cx="16097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5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3276600" cy="38862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Start Portable Apps.</a:t>
            </a:r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Select Win_SCP Portable from the Portable Apps Menu options.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00200"/>
            <a:ext cx="42100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16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3276600" cy="5867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800" dirty="0" smtClean="0"/>
              <a:t>At the Win_SCP Login dialog box, complete the login form as shown at the right: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The UserName is </a:t>
            </a:r>
            <a:r>
              <a:rPr lang="en-US" sz="2800" dirty="0" smtClean="0"/>
              <a:t>your student number and </a:t>
            </a:r>
            <a:r>
              <a:rPr lang="en-US" sz="2800" dirty="0" smtClean="0"/>
              <a:t>the Password is the password that you received in an email (which you will change).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The first time you log in, you will be prompted to change the password.  </a:t>
            </a:r>
            <a:r>
              <a:rPr lang="en-US" sz="2800" dirty="0" smtClean="0"/>
              <a:t>You may need to enter the old password thre</a:t>
            </a:r>
            <a:r>
              <a:rPr lang="en-US" sz="2800" dirty="0" smtClean="0"/>
              <a:t>e times before typing in your desired password.  </a:t>
            </a:r>
            <a:r>
              <a:rPr lang="en-US" sz="2800" dirty="0" smtClean="0"/>
              <a:t>(Your </a:t>
            </a:r>
            <a:r>
              <a:rPr lang="en-US" sz="2800" dirty="0" smtClean="0"/>
              <a:t>new password must be at least 8 characters, use upper- and lower-case characters and contain a number and a symbol).</a:t>
            </a: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038600" y="4572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 sure to change the File protocol: to </a:t>
            </a:r>
            <a:r>
              <a:rPr lang="en-US" dirty="0" smtClean="0"/>
              <a:t>SFTP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5410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the Save… button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762000"/>
            <a:ext cx="4572000" cy="306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5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3276600" cy="58674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At the Save session as dialog box, you may leave the default session name or type a new one.  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Click the OK button.</a:t>
            </a: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38600" y="3810000"/>
            <a:ext cx="472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Your session name now displays as a Stored session, which you may select the next time you want to log into the server.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508" y="457200"/>
            <a:ext cx="4640484" cy="292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55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610600" cy="58674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Click the Login button.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At the Warning message, click the Yes button.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Enter your password (the one that you modified in a previous step)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Momentarily, a new screen will display with two panes (the left is the local computer – the right is the remote server).</a:t>
            </a: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349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838200"/>
            <a:ext cx="7375082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610600" cy="58674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The www folder on the remote server is the default Web folder.  In order to display your files in a browser, you will need to put them inside the www folder.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To transfer a folder or a  file from the left (local computer) to the right (remote server), you simply drag and drop the files in the folder.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You will drop each of your folders into the www folder.</a:t>
            </a:r>
            <a:endParaRPr lang="en-US" sz="2800" dirty="0"/>
          </a:p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912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320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Maine at Augusta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Diana Kokoska</dc:creator>
  <cp:lastModifiedBy>Diana Anderson Kokoska</cp:lastModifiedBy>
  <cp:revision>5</cp:revision>
  <dcterms:created xsi:type="dcterms:W3CDTF">2013-05-04T14:10:00Z</dcterms:created>
  <dcterms:modified xsi:type="dcterms:W3CDTF">2015-04-04T20:39:15Z</dcterms:modified>
</cp:coreProperties>
</file>